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p15:clr>
            <a:srgbClr val="A4A3A4"/>
          </p15:clr>
        </p15:guide>
        <p15:guide id="2" pos="95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0A64"/>
    <a:srgbClr val="AAB4B4"/>
    <a:srgbClr val="CAC5C2"/>
    <a:srgbClr val="31859C"/>
    <a:srgbClr val="00636B"/>
    <a:srgbClr val="4C6220"/>
    <a:srgbClr val="9015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4660"/>
  </p:normalViewPr>
  <p:slideViewPr>
    <p:cSldViewPr snapToGrid="0">
      <p:cViewPr>
        <p:scale>
          <a:sx n="20" d="100"/>
          <a:sy n="20" d="100"/>
        </p:scale>
        <p:origin x="2502" y="-354"/>
      </p:cViewPr>
      <p:guideLst>
        <p:guide orient="horz" pos="13481"/>
        <p:guide pos="9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E8C0C79-4E67-4570-B16C-BDE72657EF12}" type="datetimeFigureOut">
              <a:rPr lang="es-ES" smtClean="0"/>
              <a:t>12/01/2021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4E3DDB4-73F0-4CE9-9EE2-32C8AC487938}" type="slidenum">
              <a:rPr lang="es-ES" smtClean="0"/>
              <a:t>‹#›</a:t>
            </a:fld>
            <a:endParaRPr lang="es-ES"/>
          </a:p>
        </p:txBody>
      </p:sp>
    </p:spTree>
    <p:extLst>
      <p:ext uri="{BB962C8B-B14F-4D97-AF65-F5344CB8AC3E}">
        <p14:creationId xmlns:p14="http://schemas.microsoft.com/office/powerpoint/2010/main" val="1240565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E8C0C79-4E67-4570-B16C-BDE72657EF12}" type="datetimeFigureOut">
              <a:rPr lang="es-ES" smtClean="0"/>
              <a:t>12/01/2021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4E3DDB4-73F0-4CE9-9EE2-32C8AC487938}" type="slidenum">
              <a:rPr lang="es-ES" smtClean="0"/>
              <a:t>‹#›</a:t>
            </a:fld>
            <a:endParaRPr lang="es-ES"/>
          </a:p>
        </p:txBody>
      </p:sp>
    </p:spTree>
    <p:extLst>
      <p:ext uri="{BB962C8B-B14F-4D97-AF65-F5344CB8AC3E}">
        <p14:creationId xmlns:p14="http://schemas.microsoft.com/office/powerpoint/2010/main" val="2334024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E8C0C79-4E67-4570-B16C-BDE72657EF12}" type="datetimeFigureOut">
              <a:rPr lang="es-ES" smtClean="0"/>
              <a:t>12/01/2021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4E3DDB4-73F0-4CE9-9EE2-32C8AC487938}" type="slidenum">
              <a:rPr lang="es-ES" smtClean="0"/>
              <a:t>‹#›</a:t>
            </a:fld>
            <a:endParaRPr lang="es-ES"/>
          </a:p>
        </p:txBody>
      </p:sp>
    </p:spTree>
    <p:extLst>
      <p:ext uri="{BB962C8B-B14F-4D97-AF65-F5344CB8AC3E}">
        <p14:creationId xmlns:p14="http://schemas.microsoft.com/office/powerpoint/2010/main" val="303585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E8C0C79-4E67-4570-B16C-BDE72657EF12}" type="datetimeFigureOut">
              <a:rPr lang="es-ES" smtClean="0"/>
              <a:t>12/01/2021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4E3DDB4-73F0-4CE9-9EE2-32C8AC487938}" type="slidenum">
              <a:rPr lang="es-ES" smtClean="0"/>
              <a:t>‹#›</a:t>
            </a:fld>
            <a:endParaRPr lang="es-ES"/>
          </a:p>
        </p:txBody>
      </p:sp>
    </p:spTree>
    <p:extLst>
      <p:ext uri="{BB962C8B-B14F-4D97-AF65-F5344CB8AC3E}">
        <p14:creationId xmlns:p14="http://schemas.microsoft.com/office/powerpoint/2010/main" val="3220428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E8C0C79-4E67-4570-B16C-BDE72657EF12}" type="datetimeFigureOut">
              <a:rPr lang="es-ES" smtClean="0"/>
              <a:t>12/01/2021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4E3DDB4-73F0-4CE9-9EE2-32C8AC487938}" type="slidenum">
              <a:rPr lang="es-ES" smtClean="0"/>
              <a:t>‹#›</a:t>
            </a:fld>
            <a:endParaRPr lang="es-ES"/>
          </a:p>
        </p:txBody>
      </p:sp>
    </p:spTree>
    <p:extLst>
      <p:ext uri="{BB962C8B-B14F-4D97-AF65-F5344CB8AC3E}">
        <p14:creationId xmlns:p14="http://schemas.microsoft.com/office/powerpoint/2010/main" val="2441187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E8C0C79-4E67-4570-B16C-BDE72657EF12}" type="datetimeFigureOut">
              <a:rPr lang="es-ES" smtClean="0"/>
              <a:t>12/01/2021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4E3DDB4-73F0-4CE9-9EE2-32C8AC487938}" type="slidenum">
              <a:rPr lang="es-ES" smtClean="0"/>
              <a:t>‹#›</a:t>
            </a:fld>
            <a:endParaRPr lang="es-ES"/>
          </a:p>
        </p:txBody>
      </p:sp>
    </p:spTree>
    <p:extLst>
      <p:ext uri="{BB962C8B-B14F-4D97-AF65-F5344CB8AC3E}">
        <p14:creationId xmlns:p14="http://schemas.microsoft.com/office/powerpoint/2010/main" val="1049261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s-ES"/>
              <a:t>Haga clic para modificar los estilos de texto del patrón</a:t>
            </a:r>
          </a:p>
        </p:txBody>
      </p:sp>
      <p:sp>
        <p:nvSpPr>
          <p:cNvPr id="4" name="Content Placeholder 3"/>
          <p:cNvSpPr>
            <a:spLocks noGrp="1"/>
          </p:cNvSpPr>
          <p:nvPr>
            <p:ph sz="half" idx="2"/>
          </p:nvPr>
        </p:nvSpPr>
        <p:spPr>
          <a:xfrm>
            <a:off x="2085368" y="15635264"/>
            <a:ext cx="12807832" cy="2299711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s-ES"/>
              <a:t>Haga clic para modificar los estilos de texto del patrón</a:t>
            </a:r>
          </a:p>
        </p:txBody>
      </p:sp>
      <p:sp>
        <p:nvSpPr>
          <p:cNvPr id="6" name="Content Placeholder 5"/>
          <p:cNvSpPr>
            <a:spLocks noGrp="1"/>
          </p:cNvSpPr>
          <p:nvPr>
            <p:ph sz="quarter" idx="4"/>
          </p:nvPr>
        </p:nvSpPr>
        <p:spPr>
          <a:xfrm>
            <a:off x="15326828" y="15635264"/>
            <a:ext cx="12870909" cy="2299711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E8C0C79-4E67-4570-B16C-BDE72657EF12}" type="datetimeFigureOut">
              <a:rPr lang="es-ES" smtClean="0"/>
              <a:t>12/01/2021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54E3DDB4-73F0-4CE9-9EE2-32C8AC487938}" type="slidenum">
              <a:rPr lang="es-ES" smtClean="0"/>
              <a:t>‹#›</a:t>
            </a:fld>
            <a:endParaRPr lang="es-ES"/>
          </a:p>
        </p:txBody>
      </p:sp>
    </p:spTree>
    <p:extLst>
      <p:ext uri="{BB962C8B-B14F-4D97-AF65-F5344CB8AC3E}">
        <p14:creationId xmlns:p14="http://schemas.microsoft.com/office/powerpoint/2010/main" val="3020242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E8C0C79-4E67-4570-B16C-BDE72657EF12}" type="datetimeFigureOut">
              <a:rPr lang="es-ES" smtClean="0"/>
              <a:t>12/01/2021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54E3DDB4-73F0-4CE9-9EE2-32C8AC487938}" type="slidenum">
              <a:rPr lang="es-ES" smtClean="0"/>
              <a:t>‹#›</a:t>
            </a:fld>
            <a:endParaRPr lang="es-ES"/>
          </a:p>
        </p:txBody>
      </p:sp>
    </p:spTree>
    <p:extLst>
      <p:ext uri="{BB962C8B-B14F-4D97-AF65-F5344CB8AC3E}">
        <p14:creationId xmlns:p14="http://schemas.microsoft.com/office/powerpoint/2010/main" val="473851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8C0C79-4E67-4570-B16C-BDE72657EF12}" type="datetimeFigureOut">
              <a:rPr lang="es-ES" smtClean="0"/>
              <a:t>12/01/2021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54E3DDB4-73F0-4CE9-9EE2-32C8AC487938}" type="slidenum">
              <a:rPr lang="es-ES" smtClean="0"/>
              <a:t>‹#›</a:t>
            </a:fld>
            <a:endParaRPr lang="es-ES"/>
          </a:p>
        </p:txBody>
      </p:sp>
    </p:spTree>
    <p:extLst>
      <p:ext uri="{BB962C8B-B14F-4D97-AF65-F5344CB8AC3E}">
        <p14:creationId xmlns:p14="http://schemas.microsoft.com/office/powerpoint/2010/main" val="202928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s-ES"/>
              <a:t>Haga clic para modificar el estilo de título del patrón</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E8C0C79-4E67-4570-B16C-BDE72657EF12}" type="datetimeFigureOut">
              <a:rPr lang="es-ES" smtClean="0"/>
              <a:t>12/01/2021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4E3DDB4-73F0-4CE9-9EE2-32C8AC487938}" type="slidenum">
              <a:rPr lang="es-ES" smtClean="0"/>
              <a:t>‹#›</a:t>
            </a:fld>
            <a:endParaRPr lang="es-ES"/>
          </a:p>
        </p:txBody>
      </p:sp>
    </p:spTree>
    <p:extLst>
      <p:ext uri="{BB962C8B-B14F-4D97-AF65-F5344CB8AC3E}">
        <p14:creationId xmlns:p14="http://schemas.microsoft.com/office/powerpoint/2010/main" val="452673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E8C0C79-4E67-4570-B16C-BDE72657EF12}" type="datetimeFigureOut">
              <a:rPr lang="es-ES" smtClean="0"/>
              <a:t>12/01/2021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4E3DDB4-73F0-4CE9-9EE2-32C8AC487938}" type="slidenum">
              <a:rPr lang="es-ES" smtClean="0"/>
              <a:t>‹#›</a:t>
            </a:fld>
            <a:endParaRPr lang="es-ES"/>
          </a:p>
        </p:txBody>
      </p:sp>
    </p:spTree>
    <p:extLst>
      <p:ext uri="{BB962C8B-B14F-4D97-AF65-F5344CB8AC3E}">
        <p14:creationId xmlns:p14="http://schemas.microsoft.com/office/powerpoint/2010/main" val="9979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EE8C0C79-4E67-4570-B16C-BDE72657EF12}" type="datetimeFigureOut">
              <a:rPr lang="es-ES" smtClean="0"/>
              <a:t>12/01/2021</a:t>
            </a:fld>
            <a:endParaRPr lang="es-E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4E3DDB4-73F0-4CE9-9EE2-32C8AC487938}" type="slidenum">
              <a:rPr lang="es-ES" smtClean="0"/>
              <a:t>‹#›</a:t>
            </a:fld>
            <a:endParaRPr lang="es-ES"/>
          </a:p>
        </p:txBody>
      </p:sp>
    </p:spTree>
    <p:extLst>
      <p:ext uri="{BB962C8B-B14F-4D97-AF65-F5344CB8AC3E}">
        <p14:creationId xmlns:p14="http://schemas.microsoft.com/office/powerpoint/2010/main" val="2669356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file:///C:\Users\SEN05\AppData\Local\Temp\sylva.holesova@vsb.cz"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Conector recto 10">
            <a:extLst>
              <a:ext uri="{FF2B5EF4-FFF2-40B4-BE49-F238E27FC236}">
                <a16:creationId xmlns:a16="http://schemas.microsoft.com/office/drawing/2014/main" id="{8860D89B-14AE-4368-B376-C6212514F3CA}"/>
              </a:ext>
            </a:extLst>
          </p:cNvPr>
          <p:cNvCxnSpPr>
            <a:cxnSpLocks/>
          </p:cNvCxnSpPr>
          <p:nvPr/>
        </p:nvCxnSpPr>
        <p:spPr>
          <a:xfrm>
            <a:off x="50281" y="4164742"/>
            <a:ext cx="0" cy="38628453"/>
          </a:xfrm>
          <a:prstGeom prst="line">
            <a:avLst/>
          </a:prstGeom>
          <a:ln w="117475">
            <a:solidFill>
              <a:srgbClr val="DC0A64"/>
            </a:solidFill>
          </a:ln>
        </p:spPr>
        <p:style>
          <a:lnRef idx="1">
            <a:schemeClr val="accent1"/>
          </a:lnRef>
          <a:fillRef idx="0">
            <a:schemeClr val="accent1"/>
          </a:fillRef>
          <a:effectRef idx="0">
            <a:schemeClr val="accent1"/>
          </a:effectRef>
          <a:fontRef idx="minor">
            <a:schemeClr val="tx1"/>
          </a:fontRef>
        </p:style>
      </p:cxnSp>
      <p:cxnSp>
        <p:nvCxnSpPr>
          <p:cNvPr id="17" name="Conector recto 16">
            <a:extLst>
              <a:ext uri="{FF2B5EF4-FFF2-40B4-BE49-F238E27FC236}">
                <a16:creationId xmlns:a16="http://schemas.microsoft.com/office/drawing/2014/main" id="{947C5D02-D128-4472-8E1E-CEBC182B8E9E}"/>
              </a:ext>
            </a:extLst>
          </p:cNvPr>
          <p:cNvCxnSpPr>
            <a:cxnSpLocks/>
          </p:cNvCxnSpPr>
          <p:nvPr/>
        </p:nvCxnSpPr>
        <p:spPr>
          <a:xfrm flipH="1">
            <a:off x="30219829" y="4107565"/>
            <a:ext cx="17734" cy="38695675"/>
          </a:xfrm>
          <a:prstGeom prst="line">
            <a:avLst/>
          </a:prstGeom>
          <a:ln w="88900">
            <a:solidFill>
              <a:srgbClr val="DC0A64"/>
            </a:solidFill>
          </a:ln>
        </p:spPr>
        <p:style>
          <a:lnRef idx="1">
            <a:schemeClr val="accent1"/>
          </a:lnRef>
          <a:fillRef idx="0">
            <a:schemeClr val="accent1"/>
          </a:fillRef>
          <a:effectRef idx="0">
            <a:schemeClr val="accent1"/>
          </a:effectRef>
          <a:fontRef idx="minor">
            <a:schemeClr val="tx1"/>
          </a:fontRef>
        </p:style>
      </p:cxnSp>
      <p:cxnSp>
        <p:nvCxnSpPr>
          <p:cNvPr id="19" name="Conector recto 18">
            <a:extLst>
              <a:ext uri="{FF2B5EF4-FFF2-40B4-BE49-F238E27FC236}">
                <a16:creationId xmlns:a16="http://schemas.microsoft.com/office/drawing/2014/main" id="{F88936CD-4BEB-45A2-9FA1-97A4ECD8901A}"/>
              </a:ext>
            </a:extLst>
          </p:cNvPr>
          <p:cNvCxnSpPr/>
          <p:nvPr/>
        </p:nvCxnSpPr>
        <p:spPr>
          <a:xfrm>
            <a:off x="0" y="42760600"/>
            <a:ext cx="30193789" cy="0"/>
          </a:xfrm>
          <a:prstGeom prst="line">
            <a:avLst/>
          </a:prstGeom>
          <a:ln w="88900">
            <a:solidFill>
              <a:srgbClr val="DC0A64"/>
            </a:solidFill>
          </a:ln>
        </p:spPr>
        <p:style>
          <a:lnRef idx="1">
            <a:schemeClr val="accent1"/>
          </a:lnRef>
          <a:fillRef idx="0">
            <a:schemeClr val="accent1"/>
          </a:fillRef>
          <a:effectRef idx="0">
            <a:schemeClr val="accent1"/>
          </a:effectRef>
          <a:fontRef idx="minor">
            <a:schemeClr val="tx1"/>
          </a:fontRef>
        </p:style>
      </p:cxnSp>
      <p:cxnSp>
        <p:nvCxnSpPr>
          <p:cNvPr id="20" name="Conector recto 19">
            <a:extLst>
              <a:ext uri="{FF2B5EF4-FFF2-40B4-BE49-F238E27FC236}">
                <a16:creationId xmlns:a16="http://schemas.microsoft.com/office/drawing/2014/main" id="{AE1D57E1-98D1-4431-8E9B-59BE1C0FC192}"/>
              </a:ext>
            </a:extLst>
          </p:cNvPr>
          <p:cNvCxnSpPr/>
          <p:nvPr/>
        </p:nvCxnSpPr>
        <p:spPr>
          <a:xfrm>
            <a:off x="71899" y="38867472"/>
            <a:ext cx="30193789" cy="0"/>
          </a:xfrm>
          <a:prstGeom prst="line">
            <a:avLst/>
          </a:prstGeom>
          <a:ln w="88900">
            <a:solidFill>
              <a:srgbClr val="DC0A64"/>
            </a:solidFill>
          </a:ln>
        </p:spPr>
        <p:style>
          <a:lnRef idx="1">
            <a:schemeClr val="accent1"/>
          </a:lnRef>
          <a:fillRef idx="0">
            <a:schemeClr val="accent1"/>
          </a:fillRef>
          <a:effectRef idx="0">
            <a:schemeClr val="accent1"/>
          </a:effectRef>
          <a:fontRef idx="minor">
            <a:schemeClr val="tx1"/>
          </a:fontRef>
        </p:style>
      </p:cxnSp>
      <p:sp>
        <p:nvSpPr>
          <p:cNvPr id="22" name="CuadroTexto 21">
            <a:extLst>
              <a:ext uri="{FF2B5EF4-FFF2-40B4-BE49-F238E27FC236}">
                <a16:creationId xmlns:a16="http://schemas.microsoft.com/office/drawing/2014/main" id="{019C4379-D4D7-45DF-9174-A692EE5C86E4}"/>
              </a:ext>
            </a:extLst>
          </p:cNvPr>
          <p:cNvSpPr txBox="1"/>
          <p:nvPr/>
        </p:nvSpPr>
        <p:spPr>
          <a:xfrm>
            <a:off x="355596" y="39169119"/>
            <a:ext cx="4077856" cy="646331"/>
          </a:xfrm>
          <a:prstGeom prst="rect">
            <a:avLst/>
          </a:prstGeom>
          <a:solidFill>
            <a:srgbClr val="CAC5C2">
              <a:alpha val="55000"/>
            </a:srgbClr>
          </a:solidFill>
          <a:ln>
            <a:solidFill>
              <a:schemeClr val="tx1">
                <a:lumMod val="50000"/>
                <a:lumOff val="50000"/>
              </a:schemeClr>
            </a:solidFill>
          </a:ln>
          <a:effectLst>
            <a:softEdge rad="63500"/>
          </a:effectLst>
        </p:spPr>
        <p:txBody>
          <a:bodyPr wrap="square" rtlCol="0" anchor="ctr" anchorCtr="1">
            <a:spAutoFit/>
          </a:bodyPr>
          <a:lstStyle/>
          <a:p>
            <a:pPr algn="ctr"/>
            <a:r>
              <a:rPr lang="en-US" sz="3600" b="1" dirty="0">
                <a:ln w="3175">
                  <a:noFill/>
                </a:ln>
                <a:solidFill>
                  <a:srgbClr val="DC0A64"/>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Calibri" panose="020F0502020204030204" pitchFamily="34" charset="0"/>
              </a:rPr>
              <a:t>Contact person</a:t>
            </a:r>
          </a:p>
        </p:txBody>
      </p:sp>
      <p:cxnSp>
        <p:nvCxnSpPr>
          <p:cNvPr id="24" name="Conector recto 23">
            <a:extLst>
              <a:ext uri="{FF2B5EF4-FFF2-40B4-BE49-F238E27FC236}">
                <a16:creationId xmlns:a16="http://schemas.microsoft.com/office/drawing/2014/main" id="{7624DEEA-F57E-4146-941B-D029282AEB10}"/>
              </a:ext>
            </a:extLst>
          </p:cNvPr>
          <p:cNvCxnSpPr/>
          <p:nvPr/>
        </p:nvCxnSpPr>
        <p:spPr>
          <a:xfrm>
            <a:off x="6429471" y="38867472"/>
            <a:ext cx="0" cy="3893128"/>
          </a:xfrm>
          <a:prstGeom prst="line">
            <a:avLst/>
          </a:prstGeom>
          <a:ln w="88900">
            <a:solidFill>
              <a:srgbClr val="DC0A64"/>
            </a:solidFill>
          </a:ln>
        </p:spPr>
        <p:style>
          <a:lnRef idx="1">
            <a:schemeClr val="accent1"/>
          </a:lnRef>
          <a:fillRef idx="0">
            <a:schemeClr val="accent1"/>
          </a:fillRef>
          <a:effectRef idx="0">
            <a:schemeClr val="accent1"/>
          </a:effectRef>
          <a:fontRef idx="minor">
            <a:schemeClr val="tx1"/>
          </a:fontRef>
        </p:style>
      </p:cxnSp>
      <p:sp>
        <p:nvSpPr>
          <p:cNvPr id="25" name="CuadroTexto 24">
            <a:extLst>
              <a:ext uri="{FF2B5EF4-FFF2-40B4-BE49-F238E27FC236}">
                <a16:creationId xmlns:a16="http://schemas.microsoft.com/office/drawing/2014/main" id="{08AAABD6-3F21-4D7E-A6BB-EC9382568107}"/>
              </a:ext>
            </a:extLst>
          </p:cNvPr>
          <p:cNvSpPr txBox="1"/>
          <p:nvPr/>
        </p:nvSpPr>
        <p:spPr>
          <a:xfrm>
            <a:off x="7277547" y="39169119"/>
            <a:ext cx="8297365" cy="646331"/>
          </a:xfrm>
          <a:prstGeom prst="rect">
            <a:avLst/>
          </a:prstGeom>
          <a:solidFill>
            <a:srgbClr val="CAC5C2">
              <a:alpha val="55000"/>
            </a:srgbClr>
          </a:solidFill>
          <a:ln>
            <a:solidFill>
              <a:schemeClr val="tx1">
                <a:lumMod val="50000"/>
                <a:lumOff val="50000"/>
              </a:schemeClr>
            </a:solidFill>
          </a:ln>
          <a:effectLst>
            <a:softEdge rad="63500"/>
          </a:effectLst>
        </p:spPr>
        <p:txBody>
          <a:bodyPr wrap="square" rtlCol="0" anchor="ctr" anchorCtr="1">
            <a:spAutoFit/>
          </a:bodyPr>
          <a:lstStyle/>
          <a:p>
            <a:pPr algn="ctr"/>
            <a:r>
              <a:rPr lang="en-US" sz="3600" b="1" dirty="0">
                <a:solidFill>
                  <a:srgbClr val="DC0A64"/>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Calibri" panose="020F0502020204030204" pitchFamily="34" charset="0"/>
              </a:rPr>
              <a:t>Acknowledgement/References</a:t>
            </a:r>
          </a:p>
        </p:txBody>
      </p:sp>
      <p:cxnSp>
        <p:nvCxnSpPr>
          <p:cNvPr id="26" name="Conector recto 25">
            <a:extLst>
              <a:ext uri="{FF2B5EF4-FFF2-40B4-BE49-F238E27FC236}">
                <a16:creationId xmlns:a16="http://schemas.microsoft.com/office/drawing/2014/main" id="{4856A4A3-0905-4C1B-A4C4-7962F4DFB4EE}"/>
              </a:ext>
            </a:extLst>
          </p:cNvPr>
          <p:cNvCxnSpPr/>
          <p:nvPr/>
        </p:nvCxnSpPr>
        <p:spPr>
          <a:xfrm>
            <a:off x="23802671" y="38910635"/>
            <a:ext cx="0" cy="3893128"/>
          </a:xfrm>
          <a:prstGeom prst="line">
            <a:avLst/>
          </a:prstGeom>
          <a:ln w="88900">
            <a:solidFill>
              <a:srgbClr val="DC0A64"/>
            </a:solidFill>
          </a:ln>
        </p:spPr>
        <p:style>
          <a:lnRef idx="1">
            <a:schemeClr val="accent1"/>
          </a:lnRef>
          <a:fillRef idx="0">
            <a:schemeClr val="accent1"/>
          </a:fillRef>
          <a:effectRef idx="0">
            <a:schemeClr val="accent1"/>
          </a:effectRef>
          <a:fontRef idx="minor">
            <a:schemeClr val="tx1"/>
          </a:fontRef>
        </p:style>
      </p:cxnSp>
      <p:cxnSp>
        <p:nvCxnSpPr>
          <p:cNvPr id="30" name="Conector recto 29">
            <a:extLst>
              <a:ext uri="{FF2B5EF4-FFF2-40B4-BE49-F238E27FC236}">
                <a16:creationId xmlns:a16="http://schemas.microsoft.com/office/drawing/2014/main" id="{6E1DD599-9206-4296-AE78-E3FBA59870AA}"/>
              </a:ext>
            </a:extLst>
          </p:cNvPr>
          <p:cNvCxnSpPr/>
          <p:nvPr/>
        </p:nvCxnSpPr>
        <p:spPr>
          <a:xfrm>
            <a:off x="-1" y="7449010"/>
            <a:ext cx="30193789" cy="0"/>
          </a:xfrm>
          <a:prstGeom prst="line">
            <a:avLst/>
          </a:prstGeom>
          <a:ln w="88900">
            <a:solidFill>
              <a:srgbClr val="DC0A64"/>
            </a:solidFill>
          </a:ln>
        </p:spPr>
        <p:style>
          <a:lnRef idx="1">
            <a:schemeClr val="accent1"/>
          </a:lnRef>
          <a:fillRef idx="0">
            <a:schemeClr val="accent1"/>
          </a:fillRef>
          <a:effectRef idx="0">
            <a:schemeClr val="accent1"/>
          </a:effectRef>
          <a:fontRef idx="minor">
            <a:schemeClr val="tx1"/>
          </a:fontRef>
        </p:style>
      </p:cxnSp>
      <p:sp>
        <p:nvSpPr>
          <p:cNvPr id="33" name="CuadroTexto 32">
            <a:extLst>
              <a:ext uri="{FF2B5EF4-FFF2-40B4-BE49-F238E27FC236}">
                <a16:creationId xmlns:a16="http://schemas.microsoft.com/office/drawing/2014/main" id="{B2B94780-F501-47F2-A291-0F7CD762D3BB}"/>
              </a:ext>
            </a:extLst>
          </p:cNvPr>
          <p:cNvSpPr txBox="1"/>
          <p:nvPr/>
        </p:nvSpPr>
        <p:spPr>
          <a:xfrm>
            <a:off x="3283486" y="4390104"/>
            <a:ext cx="23770613" cy="2739211"/>
          </a:xfrm>
          <a:prstGeom prst="rect">
            <a:avLst/>
          </a:prstGeom>
          <a:solidFill>
            <a:srgbClr val="CAC5C2">
              <a:alpha val="55000"/>
            </a:srgbClr>
          </a:solidFill>
          <a:ln>
            <a:solidFill>
              <a:schemeClr val="tx1">
                <a:lumMod val="50000"/>
                <a:lumOff val="50000"/>
              </a:schemeClr>
            </a:solidFill>
          </a:ln>
          <a:effectLst>
            <a:softEdge rad="63500"/>
          </a:effectLst>
        </p:spPr>
        <p:txBody>
          <a:bodyPr wrap="square" rtlCol="0" anchor="ctr" anchorCtr="1">
            <a:spAutoFit/>
          </a:bodyPr>
          <a:lstStyle/>
          <a:p>
            <a:pPr algn="ctr">
              <a:spcAft>
                <a:spcPts val="600"/>
              </a:spcAft>
            </a:pPr>
            <a:r>
              <a:rPr lang="en-US" sz="5400" b="1" dirty="0">
                <a:solidFill>
                  <a:srgbClr val="DC0A64"/>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Calibri" panose="020F0502020204030204" pitchFamily="34" charset="0"/>
              </a:rPr>
              <a:t>E-poster contribution TITLE</a:t>
            </a:r>
          </a:p>
          <a:p>
            <a:pPr algn="ctr">
              <a:spcAft>
                <a:spcPts val="600"/>
              </a:spcAft>
            </a:pPr>
            <a:r>
              <a:rPr lang="en-US" sz="4400" b="1" u="sng" dirty="0">
                <a:solidFill>
                  <a:schemeClr val="tx1">
                    <a:lumMod val="50000"/>
                    <a:lumOff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Calibri" panose="020F0502020204030204" pitchFamily="34" charset="0"/>
              </a:rPr>
              <a:t>Presenting author</a:t>
            </a:r>
            <a:r>
              <a:rPr lang="en-US" sz="4400" b="1" u="sng" baseline="30000" dirty="0">
                <a:solidFill>
                  <a:schemeClr val="tx1">
                    <a:lumMod val="50000"/>
                    <a:lumOff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Calibri" panose="020F0502020204030204" pitchFamily="34" charset="0"/>
              </a:rPr>
              <a:t>1</a:t>
            </a:r>
            <a:r>
              <a:rPr lang="en-US" sz="4400" b="1" dirty="0">
                <a:solidFill>
                  <a:schemeClr val="tx1">
                    <a:lumMod val="50000"/>
                    <a:lumOff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Calibri" panose="020F0502020204030204" pitchFamily="34" charset="0"/>
              </a:rPr>
              <a:t>, Author</a:t>
            </a:r>
            <a:r>
              <a:rPr lang="en-US" sz="4400" b="1" baseline="30000" dirty="0">
                <a:solidFill>
                  <a:schemeClr val="tx1">
                    <a:lumMod val="50000"/>
                    <a:lumOff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Calibri" panose="020F0502020204030204" pitchFamily="34" charset="0"/>
              </a:rPr>
              <a:t>2</a:t>
            </a:r>
            <a:r>
              <a:rPr lang="en-US" sz="4400" b="1" dirty="0">
                <a:solidFill>
                  <a:schemeClr val="tx1">
                    <a:lumMod val="50000"/>
                    <a:lumOff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Calibri" panose="020F0502020204030204" pitchFamily="34" charset="0"/>
              </a:rPr>
              <a:t>, Author</a:t>
            </a:r>
            <a:r>
              <a:rPr lang="en-US" sz="4400" b="1" baseline="30000" dirty="0">
                <a:solidFill>
                  <a:schemeClr val="tx1">
                    <a:lumMod val="50000"/>
                    <a:lumOff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Calibri" panose="020F0502020204030204" pitchFamily="34" charset="0"/>
              </a:rPr>
              <a:t>3</a:t>
            </a:r>
            <a:r>
              <a:rPr lang="en-US" sz="4400" b="1" dirty="0">
                <a:solidFill>
                  <a:schemeClr val="tx1">
                    <a:lumMod val="50000"/>
                    <a:lumOff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Calibri" panose="020F0502020204030204" pitchFamily="34" charset="0"/>
              </a:rPr>
              <a:t>,…</a:t>
            </a:r>
          </a:p>
          <a:p>
            <a:pPr algn="ctr"/>
            <a:r>
              <a:rPr lang="en-US" sz="3200" b="1" baseline="30000" dirty="0">
                <a:solidFill>
                  <a:schemeClr val="tx1">
                    <a:lumMod val="50000"/>
                    <a:lumOff val="50000"/>
                  </a:schemeClr>
                </a:solidFill>
                <a:latin typeface="Verdana" panose="020B0604030504040204" pitchFamily="34" charset="0"/>
                <a:ea typeface="Verdana" panose="020B0604030504040204" pitchFamily="34" charset="0"/>
                <a:cs typeface="Calibri" panose="020F0502020204030204" pitchFamily="34" charset="0"/>
              </a:rPr>
              <a:t>1</a:t>
            </a:r>
            <a:r>
              <a:rPr lang="en-US" sz="3200" b="1" dirty="0">
                <a:solidFill>
                  <a:schemeClr val="tx1">
                    <a:lumMod val="50000"/>
                    <a:lumOff val="50000"/>
                  </a:schemeClr>
                </a:solidFill>
                <a:latin typeface="Verdana" panose="020B0604030504040204" pitchFamily="34" charset="0"/>
                <a:ea typeface="Verdana" panose="020B0604030504040204" pitchFamily="34" charset="0"/>
                <a:cs typeface="Calibri" panose="020F0502020204030204" pitchFamily="34" charset="0"/>
              </a:rPr>
              <a:t>Department/Research institute, University, Country; </a:t>
            </a:r>
            <a:r>
              <a:rPr lang="en-US" sz="3200" b="1" baseline="30000" dirty="0">
                <a:solidFill>
                  <a:schemeClr val="tx1">
                    <a:lumMod val="50000"/>
                    <a:lumOff val="50000"/>
                  </a:schemeClr>
                </a:solidFill>
                <a:latin typeface="Verdana" panose="020B0604030504040204" pitchFamily="34" charset="0"/>
                <a:ea typeface="Verdana" panose="020B0604030504040204" pitchFamily="34" charset="0"/>
                <a:cs typeface="Calibri" panose="020F0502020204030204" pitchFamily="34" charset="0"/>
              </a:rPr>
              <a:t>2</a:t>
            </a:r>
            <a:r>
              <a:rPr lang="en-US" sz="3200" b="1" dirty="0">
                <a:solidFill>
                  <a:schemeClr val="tx1">
                    <a:lumMod val="50000"/>
                    <a:lumOff val="50000"/>
                  </a:schemeClr>
                </a:solidFill>
                <a:latin typeface="Verdana" panose="020B0604030504040204" pitchFamily="34" charset="0"/>
                <a:ea typeface="Verdana" panose="020B0604030504040204" pitchFamily="34" charset="0"/>
                <a:cs typeface="Calibri" panose="020F0502020204030204" pitchFamily="34" charset="0"/>
              </a:rPr>
              <a:t>Department/Research institute, University, Country; </a:t>
            </a:r>
            <a:r>
              <a:rPr lang="en-US" sz="3200" b="1" baseline="30000" dirty="0">
                <a:solidFill>
                  <a:schemeClr val="tx1">
                    <a:lumMod val="50000"/>
                    <a:lumOff val="50000"/>
                  </a:schemeClr>
                </a:solidFill>
                <a:latin typeface="Verdana" panose="020B0604030504040204" pitchFamily="34" charset="0"/>
                <a:ea typeface="Verdana" panose="020B0604030504040204" pitchFamily="34" charset="0"/>
                <a:cs typeface="Calibri" panose="020F0502020204030204" pitchFamily="34" charset="0"/>
              </a:rPr>
              <a:t>3</a:t>
            </a:r>
            <a:r>
              <a:rPr lang="en-US" sz="3200" b="1" dirty="0">
                <a:solidFill>
                  <a:schemeClr val="tx1">
                    <a:lumMod val="50000"/>
                    <a:lumOff val="50000"/>
                  </a:schemeClr>
                </a:solidFill>
                <a:latin typeface="Verdana" panose="020B0604030504040204" pitchFamily="34" charset="0"/>
                <a:ea typeface="Verdana" panose="020B0604030504040204" pitchFamily="34" charset="0"/>
                <a:cs typeface="Calibri" panose="020F0502020204030204" pitchFamily="34" charset="0"/>
              </a:rPr>
              <a:t>Department/Research institute, University, Country;...</a:t>
            </a:r>
          </a:p>
        </p:txBody>
      </p:sp>
      <p:sp>
        <p:nvSpPr>
          <p:cNvPr id="10" name="Rectángulo 9">
            <a:extLst>
              <a:ext uri="{FF2B5EF4-FFF2-40B4-BE49-F238E27FC236}">
                <a16:creationId xmlns:a16="http://schemas.microsoft.com/office/drawing/2014/main" id="{5642DF4C-1BCE-4C59-A12C-497AE095C77E}"/>
              </a:ext>
            </a:extLst>
          </p:cNvPr>
          <p:cNvSpPr/>
          <p:nvPr/>
        </p:nvSpPr>
        <p:spPr>
          <a:xfrm>
            <a:off x="33563" y="-24063"/>
            <a:ext cx="30204000" cy="4131628"/>
          </a:xfrm>
          <a:prstGeom prst="rect">
            <a:avLst/>
          </a:prstGeom>
          <a:noFill/>
          <a:ln w="88900">
            <a:solidFill>
              <a:srgbClr val="DC0A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bdélník: se zakulacenými rohy 34" descr="INTRODUCTION&#10;">
            <a:extLst>
              <a:ext uri="{FF2B5EF4-FFF2-40B4-BE49-F238E27FC236}">
                <a16:creationId xmlns:a16="http://schemas.microsoft.com/office/drawing/2014/main" id="{3B354CFF-A9DF-4141-95B8-E6E3F09986E8}"/>
              </a:ext>
              <a:ext uri="{C183D7F6-B498-43B3-948B-1728B52AA6E4}">
                <adec:decorative xmlns:adec="http://schemas.microsoft.com/office/drawing/2017/decorative" val="0"/>
              </a:ext>
            </a:extLst>
          </p:cNvPr>
          <p:cNvSpPr/>
          <p:nvPr/>
        </p:nvSpPr>
        <p:spPr>
          <a:xfrm>
            <a:off x="17989064" y="10736344"/>
            <a:ext cx="9925534" cy="783193"/>
          </a:xfrm>
          <a:prstGeom prst="roundRect">
            <a:avLst/>
          </a:prstGeom>
          <a:noFill/>
        </p:spPr>
        <p:txBody>
          <a:bodyPr wrap="square" rtlCol="0" anchor="ctr" anchorCtr="1">
            <a:spAutoFit/>
          </a:bodyPr>
          <a:lstStyle/>
          <a:p>
            <a:pPr algn="ctr"/>
            <a:endParaRPr lang="en-US" sz="4000" dirty="0">
              <a:solidFill>
                <a:schemeClr val="bg1"/>
              </a:solidFill>
              <a:latin typeface="Bahnschrift Light" panose="020B0502040204020203" pitchFamily="34" charset="0"/>
            </a:endParaRPr>
          </a:p>
        </p:txBody>
      </p:sp>
      <p:pic>
        <p:nvPicPr>
          <p:cNvPr id="13" name="Obrázek 12" descr="Obsah obrázku text&#10;&#10;Popis byl vytvořen automaticky">
            <a:extLst>
              <a:ext uri="{FF2B5EF4-FFF2-40B4-BE49-F238E27FC236}">
                <a16:creationId xmlns:a16="http://schemas.microsoft.com/office/drawing/2014/main" id="{E7C637AA-0798-40AA-80DE-C3483DDF6D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03165" y="39126195"/>
            <a:ext cx="4450565" cy="2575108"/>
          </a:xfrm>
          <a:prstGeom prst="rect">
            <a:avLst/>
          </a:prstGeom>
        </p:spPr>
      </p:pic>
      <p:pic>
        <p:nvPicPr>
          <p:cNvPr id="29" name="Obrázek 28" descr="Obsah obrázku text&#10;&#10;Popis byl vytvořen automaticky">
            <a:extLst>
              <a:ext uri="{FF2B5EF4-FFF2-40B4-BE49-F238E27FC236}">
                <a16:creationId xmlns:a16="http://schemas.microsoft.com/office/drawing/2014/main" id="{78671107-CDCA-485E-B18F-5A56363866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51831" y="277014"/>
            <a:ext cx="6067819" cy="3510856"/>
          </a:xfrm>
          <a:prstGeom prst="rect">
            <a:avLst/>
          </a:prstGeom>
        </p:spPr>
      </p:pic>
      <p:sp>
        <p:nvSpPr>
          <p:cNvPr id="37" name="Text Box 2">
            <a:extLst>
              <a:ext uri="{FF2B5EF4-FFF2-40B4-BE49-F238E27FC236}">
                <a16:creationId xmlns:a16="http://schemas.microsoft.com/office/drawing/2014/main" id="{C53341E5-FCA2-49C1-89EA-D25A6403F338}"/>
              </a:ext>
            </a:extLst>
          </p:cNvPr>
          <p:cNvSpPr txBox="1">
            <a:spLocks noChangeArrowheads="1"/>
          </p:cNvSpPr>
          <p:nvPr/>
        </p:nvSpPr>
        <p:spPr bwMode="auto">
          <a:xfrm>
            <a:off x="249085" y="270008"/>
            <a:ext cx="13787321" cy="41116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cs-CZ" sz="4000" b="1" i="0" u="none" strike="noStrike" cap="none" normalizeH="0" baseline="0" dirty="0">
                <a:ln>
                  <a:noFill/>
                </a:ln>
                <a:solidFill>
                  <a:srgbClr val="808080"/>
                </a:solidFill>
                <a:effectLst/>
                <a:latin typeface="Verdana" panose="020B0604030504040204" pitchFamily="34" charset="0"/>
              </a:rPr>
              <a:t>International virtual conference</a:t>
            </a:r>
          </a:p>
          <a:p>
            <a:pPr marL="0" marR="0" lvl="0" indent="0" algn="ctr" defTabSz="914400" rtl="0" eaLnBrk="0" fontAlgn="base" latinLnBrk="0" hangingPunct="0">
              <a:lnSpc>
                <a:spcPct val="100000"/>
              </a:lnSpc>
              <a:spcBef>
                <a:spcPct val="0"/>
              </a:spcBef>
              <a:spcAft>
                <a:spcPts val="600"/>
              </a:spcAft>
              <a:buClrTx/>
              <a:buSzTx/>
              <a:buFontTx/>
              <a:buNone/>
              <a:tabLst/>
            </a:pPr>
            <a:r>
              <a:rPr kumimoji="0" lang="en-US" altLang="cs-CZ" sz="9600" b="1" i="0" u="none" strike="noStrike" cap="none" normalizeH="0" baseline="0" dirty="0">
                <a:ln>
                  <a:noFill/>
                </a:ln>
                <a:solidFill>
                  <a:srgbClr val="DC0A64"/>
                </a:solidFill>
                <a:effectLst>
                  <a:outerShdw blurRad="38100" dist="38100" dir="2700000" algn="tl">
                    <a:srgbClr val="000000">
                      <a:alpha val="43137"/>
                    </a:srgbClr>
                  </a:outerShdw>
                </a:effectLst>
                <a:latin typeface="Verdana" panose="020B0604030504040204" pitchFamily="34" charset="0"/>
              </a:rPr>
              <a:t>NanoOstrava 2021</a:t>
            </a:r>
          </a:p>
          <a:p>
            <a:pPr lvl="0" algn="ctr" defTabSz="914400" eaLnBrk="0" fontAlgn="base" hangingPunct="0">
              <a:spcBef>
                <a:spcPct val="0"/>
              </a:spcBef>
              <a:spcAft>
                <a:spcPct val="0"/>
              </a:spcAft>
            </a:pPr>
            <a:r>
              <a:rPr lang="en-US" altLang="cs-CZ" sz="4800" b="1" dirty="0">
                <a:solidFill>
                  <a:schemeClr val="tx1">
                    <a:lumMod val="50000"/>
                    <a:lumOff val="50000"/>
                  </a:schemeClr>
                </a:solidFill>
                <a:effectLst>
                  <a:outerShdw blurRad="38100" dist="38100" dir="2700000" algn="tl">
                    <a:srgbClr val="000000">
                      <a:alpha val="43137"/>
                    </a:srgbClr>
                  </a:outerShdw>
                </a:effectLst>
                <a:latin typeface="Verdana" panose="020B0604030504040204" pitchFamily="34" charset="0"/>
              </a:rPr>
              <a:t>May 17 - 20, 2021</a:t>
            </a:r>
          </a:p>
          <a:p>
            <a:pPr lvl="0" algn="ctr" defTabSz="914400" eaLnBrk="0" fontAlgn="base" hangingPunct="0">
              <a:spcBef>
                <a:spcPct val="0"/>
              </a:spcBef>
              <a:spcAft>
                <a:spcPct val="0"/>
              </a:spcAft>
            </a:pPr>
            <a:r>
              <a:rPr lang="en-US" altLang="cs-CZ" sz="4800" b="1" dirty="0">
                <a:solidFill>
                  <a:srgbClr val="808080"/>
                </a:solidFill>
                <a:effectLst>
                  <a:outerShdw blurRad="38100" dist="38100" dir="2700000" algn="tl">
                    <a:srgbClr val="000000">
                      <a:alpha val="43137"/>
                    </a:srgbClr>
                  </a:outerShdw>
                </a:effectLst>
                <a:latin typeface="Verdana" panose="020B0604030504040204" pitchFamily="34" charset="0"/>
              </a:rPr>
              <a:t>Ostrava, Czech Republic</a:t>
            </a:r>
            <a:endParaRPr kumimoji="0" lang="en-US" altLang="cs-CZ" sz="1800" b="0" u="none" strike="noStrike" cap="none" normalizeH="0" baseline="0" dirty="0">
              <a:ln>
                <a:noFill/>
              </a:ln>
              <a:solidFill>
                <a:schemeClr val="tx1"/>
              </a:solidFill>
              <a:effectLst>
                <a:outerShdw blurRad="38100" dist="38100" dir="2700000" algn="tl">
                  <a:srgbClr val="000000">
                    <a:alpha val="43137"/>
                  </a:srgbClr>
                </a:outerShdw>
              </a:effectLst>
              <a:latin typeface="Arial" panose="020B0604020202020204" pitchFamily="34" charset="0"/>
            </a:endParaRPr>
          </a:p>
        </p:txBody>
      </p:sp>
      <p:sp>
        <p:nvSpPr>
          <p:cNvPr id="68" name="CuadroTexto 24">
            <a:extLst>
              <a:ext uri="{FF2B5EF4-FFF2-40B4-BE49-F238E27FC236}">
                <a16:creationId xmlns:a16="http://schemas.microsoft.com/office/drawing/2014/main" id="{F38A7E6F-654A-4B50-806B-92B7543D64BB}"/>
              </a:ext>
            </a:extLst>
          </p:cNvPr>
          <p:cNvSpPr txBox="1"/>
          <p:nvPr/>
        </p:nvSpPr>
        <p:spPr>
          <a:xfrm>
            <a:off x="24371123" y="41892509"/>
            <a:ext cx="5254208" cy="584775"/>
          </a:xfrm>
          <a:prstGeom prst="rect">
            <a:avLst/>
          </a:prstGeom>
          <a:solidFill>
            <a:srgbClr val="CAC5C2">
              <a:alpha val="55000"/>
            </a:srgbClr>
          </a:solidFill>
          <a:ln>
            <a:solidFill>
              <a:schemeClr val="tx1">
                <a:lumMod val="50000"/>
                <a:lumOff val="50000"/>
              </a:schemeClr>
            </a:solidFill>
          </a:ln>
          <a:effectLst>
            <a:softEdge rad="63500"/>
          </a:effectLst>
        </p:spPr>
        <p:txBody>
          <a:bodyPr wrap="square" rtlCol="0" anchor="ctr" anchorCtr="1">
            <a:spAutoFit/>
          </a:bodyPr>
          <a:lstStyle/>
          <a:p>
            <a:pPr algn="ctr"/>
            <a:r>
              <a:rPr lang="cs-CZ" sz="3200" b="1" dirty="0">
                <a:solidFill>
                  <a:srgbClr val="DC0A64"/>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Calibri" panose="020F0502020204030204" pitchFamily="34" charset="0"/>
              </a:rPr>
              <a:t>www.nanoostrava.cz</a:t>
            </a:r>
            <a:endParaRPr lang="en-US" sz="3200" b="1" dirty="0">
              <a:solidFill>
                <a:srgbClr val="DC0A64"/>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Calibri" panose="020F0502020204030204" pitchFamily="34" charset="0"/>
            </a:endParaRPr>
          </a:p>
        </p:txBody>
      </p:sp>
      <p:sp>
        <p:nvSpPr>
          <p:cNvPr id="52" name="Rectangle 5">
            <a:extLst>
              <a:ext uri="{FF2B5EF4-FFF2-40B4-BE49-F238E27FC236}">
                <a16:creationId xmlns:a16="http://schemas.microsoft.com/office/drawing/2014/main" id="{1595A8BD-CF4B-4EE3-BBAF-CECA452D9B43}"/>
              </a:ext>
            </a:extLst>
          </p:cNvPr>
          <p:cNvSpPr>
            <a:spLocks noChangeArrowheads="1"/>
          </p:cNvSpPr>
          <p:nvPr/>
        </p:nvSpPr>
        <p:spPr bwMode="auto">
          <a:xfrm>
            <a:off x="1023966" y="9342178"/>
            <a:ext cx="28350446" cy="7478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r>
              <a:rPr lang="en-US" sz="3200" dirty="0">
                <a:latin typeface="Verdana" panose="020B0604030504040204" pitchFamily="34" charset="0"/>
                <a:ea typeface="Verdana" panose="020B0604030504040204" pitchFamily="34" charset="0"/>
              </a:rPr>
              <a:t>Kindly follow this template to prepare the e-poster. Please do not change the default parts of the e-poster in the header and footer, especially the title and logo of the conference, as well as the color and style of the default text boxes. All e-posters must be submitted to </a:t>
            </a:r>
            <a:r>
              <a:rPr lang="en-US" sz="3200" u="sng" dirty="0">
                <a:latin typeface="Verdana" panose="020B0604030504040204" pitchFamily="34" charset="0"/>
                <a:ea typeface="Verdana" panose="020B0604030504040204" pitchFamily="34" charset="0"/>
                <a:hlinkClick r:id="rId3"/>
              </a:rPr>
              <a:t>sylva.holesova@vsb.cz</a:t>
            </a:r>
            <a:r>
              <a:rPr lang="en-US" sz="3200" dirty="0">
                <a:latin typeface="Verdana" panose="020B0604030504040204" pitchFamily="34" charset="0"/>
                <a:ea typeface="Verdana" panose="020B0604030504040204" pitchFamily="34" charset="0"/>
              </a:rPr>
              <a:t>.</a:t>
            </a:r>
          </a:p>
          <a:p>
            <a:pPr lvl="0" algn="just" defTabSz="914400" eaLnBrk="0" fontAlgn="base" hangingPunct="0">
              <a:spcBef>
                <a:spcPct val="0"/>
              </a:spcBef>
              <a:spcAft>
                <a:spcPct val="0"/>
              </a:spcAft>
            </a:pPr>
            <a:endParaRPr lang="en-US" sz="3200" dirty="0">
              <a:latin typeface="Verdana" panose="020B0604030504040204" pitchFamily="34" charset="0"/>
              <a:ea typeface="Verdana" panose="020B0604030504040204" pitchFamily="34" charset="0"/>
            </a:endParaRPr>
          </a:p>
          <a:p>
            <a:pPr lvl="0" algn="just" defTabSz="914400" eaLnBrk="0" fontAlgn="base" hangingPunct="0">
              <a:spcBef>
                <a:spcPct val="0"/>
              </a:spcBef>
              <a:spcAft>
                <a:spcPct val="0"/>
              </a:spcAft>
            </a:pPr>
            <a:r>
              <a:rPr lang="en-US" sz="3200" dirty="0">
                <a:latin typeface="Verdana" panose="020B0604030504040204" pitchFamily="34" charset="0"/>
                <a:ea typeface="Verdana" panose="020B0604030504040204" pitchFamily="34" charset="0"/>
              </a:rPr>
              <a:t>The </a:t>
            </a:r>
            <a:r>
              <a:rPr lang="en-US" sz="3200" u="sng" dirty="0">
                <a:latin typeface="Verdana" panose="020B0604030504040204" pitchFamily="34" charset="0"/>
                <a:ea typeface="Verdana" panose="020B0604030504040204" pitchFamily="34" charset="0"/>
              </a:rPr>
              <a:t>title</a:t>
            </a:r>
            <a:r>
              <a:rPr lang="en-US" sz="3200" dirty="0">
                <a:latin typeface="Verdana" panose="020B0604030504040204" pitchFamily="34" charset="0"/>
                <a:ea typeface="Verdana" panose="020B0604030504040204" pitchFamily="34" charset="0"/>
              </a:rPr>
              <a:t> should be in Verdana font in 54pt size, lower case, bold and should be centered. The title should be as concise as possible. </a:t>
            </a:r>
            <a:r>
              <a:rPr lang="en-US" sz="3200" u="sng" dirty="0">
                <a:latin typeface="Verdana" panose="020B0604030504040204" pitchFamily="34" charset="0"/>
                <a:ea typeface="Verdana" panose="020B0604030504040204" pitchFamily="34" charset="0"/>
              </a:rPr>
              <a:t>Authors' names</a:t>
            </a:r>
            <a:r>
              <a:rPr lang="en-US" sz="3200" dirty="0">
                <a:latin typeface="Verdana" panose="020B0604030504040204" pitchFamily="34" charset="0"/>
                <a:ea typeface="Verdana" panose="020B0604030504040204" pitchFamily="34" charset="0"/>
              </a:rPr>
              <a:t> should be in Verdana font in 44pt size, centered and listed with initials of first names only followed by the last names in full. Commas should separate authors and underline the presenting author. </a:t>
            </a:r>
            <a:r>
              <a:rPr lang="en-US" sz="3200" u="sng" dirty="0">
                <a:latin typeface="Verdana" panose="020B0604030504040204" pitchFamily="34" charset="0"/>
                <a:ea typeface="Verdana" panose="020B0604030504040204" pitchFamily="34" charset="0"/>
              </a:rPr>
              <a:t>Affiliations</a:t>
            </a:r>
            <a:r>
              <a:rPr lang="en-US" sz="3200" dirty="0">
                <a:latin typeface="Verdana" panose="020B0604030504040204" pitchFamily="34" charset="0"/>
                <a:ea typeface="Verdana" panose="020B0604030504040204" pitchFamily="34" charset="0"/>
              </a:rPr>
              <a:t> should follow on the next line without a blank line and should be in Verdana font in 32pt size, centered, separated by semicolons. For each affiliation, the maximum level of detail should be the name of the department/research institute, university/organization and country. Full street addresses should not be included. Superscript numbers should be used to affiliate names to organizations. Numbers should appear after the authors' names and then before each affiliation. </a:t>
            </a:r>
            <a:r>
              <a:rPr lang="en-US" sz="3200" u="sng" dirty="0">
                <a:latin typeface="Verdana" panose="020B0604030504040204" pitchFamily="34" charset="0"/>
                <a:ea typeface="Verdana" panose="020B0604030504040204" pitchFamily="34" charset="0"/>
              </a:rPr>
              <a:t>Authors can add the</a:t>
            </a:r>
            <a:r>
              <a:rPr lang="cs-CZ" sz="3200" u="sng" dirty="0">
                <a:latin typeface="Verdana" panose="020B0604030504040204" pitchFamily="34" charset="0"/>
                <a:ea typeface="Verdana" panose="020B0604030504040204" pitchFamily="34" charset="0"/>
              </a:rPr>
              <a:t> logo/</a:t>
            </a:r>
            <a:r>
              <a:rPr lang="en-US" sz="3200" u="sng" dirty="0">
                <a:latin typeface="Verdana" panose="020B0604030504040204" pitchFamily="34" charset="0"/>
                <a:ea typeface="Verdana" panose="020B0604030504040204" pitchFamily="34" charset="0"/>
              </a:rPr>
              <a:t>logo</a:t>
            </a:r>
            <a:r>
              <a:rPr lang="cs-CZ" sz="3200" u="sng" dirty="0">
                <a:latin typeface="Verdana" panose="020B0604030504040204" pitchFamily="34" charset="0"/>
                <a:ea typeface="Verdana" panose="020B0604030504040204" pitchFamily="34" charset="0"/>
              </a:rPr>
              <a:t>s</a:t>
            </a:r>
            <a:r>
              <a:rPr lang="en-US" sz="3200" u="sng" dirty="0">
                <a:latin typeface="Verdana" panose="020B0604030504040204" pitchFamily="34" charset="0"/>
                <a:ea typeface="Verdana" panose="020B0604030504040204" pitchFamily="34" charset="0"/>
              </a:rPr>
              <a:t> of their department / institute or university to this section</a:t>
            </a:r>
            <a:r>
              <a:rPr lang="cs-CZ" sz="3200" u="sng" dirty="0">
                <a:latin typeface="Verdana" panose="020B0604030504040204" pitchFamily="34" charset="0"/>
                <a:ea typeface="Verdana" panose="020B0604030504040204" pitchFamily="34" charset="0"/>
              </a:rPr>
              <a:t> </a:t>
            </a:r>
            <a:r>
              <a:rPr lang="en-US" sz="3200" u="sng" dirty="0">
                <a:latin typeface="Verdana" panose="020B0604030504040204" pitchFamily="34" charset="0"/>
                <a:ea typeface="Verdana" panose="020B0604030504040204" pitchFamily="34" charset="0"/>
              </a:rPr>
              <a:t>next to the text box.</a:t>
            </a:r>
          </a:p>
          <a:p>
            <a:pPr lvl="0" algn="just" defTabSz="914400" eaLnBrk="0" fontAlgn="base" hangingPunct="0">
              <a:spcBef>
                <a:spcPct val="0"/>
              </a:spcBef>
              <a:spcAft>
                <a:spcPct val="0"/>
              </a:spcAft>
            </a:pPr>
            <a:endParaRPr lang="en-US" altLang="cs-CZ" sz="3200" dirty="0">
              <a:latin typeface="Verdana" panose="020B0604030504040204" pitchFamily="34" charset="0"/>
              <a:ea typeface="Verdan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cs-CZ" sz="32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The </a:t>
            </a:r>
            <a:r>
              <a:rPr kumimoji="0" lang="en-US" altLang="cs-CZ" sz="3200" b="0" i="0" u="sng" strike="noStrike" cap="none" normalizeH="0" baseline="0" dirty="0">
                <a:ln>
                  <a:noFill/>
                </a:ln>
                <a:solidFill>
                  <a:schemeClr val="tx1"/>
                </a:solidFill>
                <a:effectLst/>
                <a:latin typeface="Verdana" panose="020B0604030504040204" pitchFamily="34" charset="0"/>
                <a:ea typeface="Verdana" panose="020B0604030504040204" pitchFamily="34" charset="0"/>
              </a:rPr>
              <a:t>e-poster body</a:t>
            </a:r>
            <a:r>
              <a:rPr kumimoji="0" lang="en-US" altLang="cs-CZ" sz="3200" b="0" i="0" strike="noStrike" cap="none" normalizeH="0" baseline="0" dirty="0">
                <a:ln>
                  <a:noFill/>
                </a:ln>
                <a:solidFill>
                  <a:schemeClr val="tx1"/>
                </a:solidFill>
                <a:effectLst/>
                <a:latin typeface="Verdana" panose="020B0604030504040204" pitchFamily="34" charset="0"/>
                <a:ea typeface="Verdana" panose="020B0604030504040204" pitchFamily="34" charset="0"/>
              </a:rPr>
              <a:t> </a:t>
            </a:r>
            <a:r>
              <a:rPr kumimoji="0" lang="en-US" altLang="cs-CZ" sz="32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should be written in English</a:t>
            </a:r>
            <a:r>
              <a:rPr lang="en-US" altLang="cs-CZ" sz="3200" dirty="0">
                <a:latin typeface="Verdana" panose="020B0604030504040204" pitchFamily="34" charset="0"/>
                <a:ea typeface="Verdana" panose="020B0604030504040204" pitchFamily="34" charset="0"/>
              </a:rPr>
              <a:t> and </a:t>
            </a:r>
            <a:r>
              <a:rPr kumimoji="0" lang="en-US" altLang="cs-CZ" sz="3200" b="0" i="0" u="none" strike="noStrike" cap="none" normalizeH="0" baseline="0" dirty="0">
                <a:ln>
                  <a:noFill/>
                </a:ln>
                <a:solidFill>
                  <a:schemeClr val="tx1"/>
                </a:solidFill>
                <a:effectLst/>
                <a:latin typeface="Verdana" panose="020B0604030504040204" pitchFamily="34" charset="0"/>
                <a:ea typeface="Verdana" panose="020B0604030504040204" pitchFamily="34" charset="0"/>
              </a:rPr>
              <a:t>Verdana font with single line spacing should be used for the text. Further editing of this part is entirely up on authors.</a:t>
            </a:r>
          </a:p>
          <a:p>
            <a:pPr marL="0" marR="0" lvl="0" indent="0" algn="just" defTabSz="914400" rtl="0" eaLnBrk="0" fontAlgn="base" latinLnBrk="0" hangingPunct="0">
              <a:lnSpc>
                <a:spcPct val="100000"/>
              </a:lnSpc>
              <a:spcBef>
                <a:spcPct val="0"/>
              </a:spcBef>
              <a:spcAft>
                <a:spcPct val="0"/>
              </a:spcAft>
              <a:buClrTx/>
              <a:buSzTx/>
              <a:buFontTx/>
              <a:buNone/>
              <a:tabLst/>
            </a:pPr>
            <a:endParaRPr lang="cs-CZ" altLang="cs-CZ" sz="3200" dirty="0">
              <a:latin typeface="Verdana" panose="020B0604030504040204" pitchFamily="34" charset="0"/>
              <a:ea typeface="Verdana" panose="020B0604030504040204" pitchFamily="34" charset="0"/>
            </a:endParaRPr>
          </a:p>
        </p:txBody>
      </p:sp>
      <p:sp>
        <p:nvSpPr>
          <p:cNvPr id="71" name="CuadroTexto 21">
            <a:extLst>
              <a:ext uri="{FF2B5EF4-FFF2-40B4-BE49-F238E27FC236}">
                <a16:creationId xmlns:a16="http://schemas.microsoft.com/office/drawing/2014/main" id="{B53AFDDF-13FF-4DC6-816B-5D0D9C5109D2}"/>
              </a:ext>
            </a:extLst>
          </p:cNvPr>
          <p:cNvSpPr txBox="1"/>
          <p:nvPr/>
        </p:nvSpPr>
        <p:spPr>
          <a:xfrm>
            <a:off x="1023966" y="8447398"/>
            <a:ext cx="4077856" cy="646331"/>
          </a:xfrm>
          <a:prstGeom prst="rect">
            <a:avLst/>
          </a:prstGeom>
          <a:solidFill>
            <a:srgbClr val="CAC5C2">
              <a:alpha val="55000"/>
            </a:srgbClr>
          </a:solidFill>
          <a:ln>
            <a:solidFill>
              <a:schemeClr val="tx1">
                <a:lumMod val="50000"/>
                <a:lumOff val="50000"/>
              </a:schemeClr>
            </a:solidFill>
          </a:ln>
          <a:effectLst>
            <a:softEdge rad="63500"/>
          </a:effectLst>
        </p:spPr>
        <p:txBody>
          <a:bodyPr wrap="square" rtlCol="0" anchor="ctr" anchorCtr="1">
            <a:spAutoFit/>
          </a:bodyPr>
          <a:lstStyle/>
          <a:p>
            <a:pPr algn="ctr"/>
            <a:r>
              <a:rPr lang="en-US" sz="3600" b="1" dirty="0">
                <a:ln w="3175">
                  <a:noFill/>
                </a:ln>
                <a:solidFill>
                  <a:srgbClr val="DC0A64"/>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Calibri" panose="020F0502020204030204" pitchFamily="34" charset="0"/>
              </a:rPr>
              <a:t>Instructions</a:t>
            </a:r>
          </a:p>
        </p:txBody>
      </p:sp>
      <p:sp>
        <p:nvSpPr>
          <p:cNvPr id="54" name="Obdélník 53">
            <a:extLst>
              <a:ext uri="{FF2B5EF4-FFF2-40B4-BE49-F238E27FC236}">
                <a16:creationId xmlns:a16="http://schemas.microsoft.com/office/drawing/2014/main" id="{B1D719E8-25F3-4F3C-9B9A-70156B174098}"/>
              </a:ext>
            </a:extLst>
          </p:cNvPr>
          <p:cNvSpPr/>
          <p:nvPr/>
        </p:nvSpPr>
        <p:spPr>
          <a:xfrm>
            <a:off x="6061444" y="40899063"/>
            <a:ext cx="15135225" cy="584775"/>
          </a:xfrm>
          <a:prstGeom prst="rect">
            <a:avLst/>
          </a:prstGeom>
        </p:spPr>
        <p:txBody>
          <a:bodyPr>
            <a:spAutoFit/>
          </a:bodyPr>
          <a:lstStyle/>
          <a:p>
            <a:pPr lvl="0" algn="just" defTabSz="914400" eaLnBrk="0" fontAlgn="base" hangingPunct="0">
              <a:spcBef>
                <a:spcPct val="0"/>
              </a:spcBef>
              <a:spcAft>
                <a:spcPct val="0"/>
              </a:spcAft>
            </a:pPr>
            <a:endParaRPr lang="en-US" altLang="cs-CZ" sz="3200" dirty="0">
              <a:latin typeface="Verdana" panose="020B0604030504040204" pitchFamily="34" charset="0"/>
              <a:ea typeface="Verdana" panose="020B0604030504040204" pitchFamily="34" charset="0"/>
            </a:endParaRPr>
          </a:p>
        </p:txBody>
      </p:sp>
      <p:sp>
        <p:nvSpPr>
          <p:cNvPr id="57" name="Obdélník 56">
            <a:extLst>
              <a:ext uri="{FF2B5EF4-FFF2-40B4-BE49-F238E27FC236}">
                <a16:creationId xmlns:a16="http://schemas.microsoft.com/office/drawing/2014/main" id="{26BAF9C3-90E1-4D11-A758-F5311B913571}"/>
              </a:ext>
            </a:extLst>
          </p:cNvPr>
          <p:cNvSpPr/>
          <p:nvPr/>
        </p:nvSpPr>
        <p:spPr>
          <a:xfrm>
            <a:off x="7256394" y="40413749"/>
            <a:ext cx="15135226" cy="1077218"/>
          </a:xfrm>
          <a:prstGeom prst="rect">
            <a:avLst/>
          </a:prstGeom>
        </p:spPr>
        <p:txBody>
          <a:bodyPr wrap="square">
            <a:spAutoFit/>
          </a:bodyPr>
          <a:lstStyle/>
          <a:p>
            <a:pPr lvl="0" algn="just" defTabSz="914400" eaLnBrk="0" fontAlgn="base" hangingPunct="0">
              <a:spcBef>
                <a:spcPct val="0"/>
              </a:spcBef>
              <a:spcAft>
                <a:spcPct val="0"/>
              </a:spcAft>
            </a:pPr>
            <a:r>
              <a:rPr lang="en-US" altLang="cs-CZ" sz="3200" dirty="0">
                <a:latin typeface="Verdana" panose="020B0604030504040204" pitchFamily="34" charset="0"/>
                <a:ea typeface="Verdana" panose="020B0604030504040204" pitchFamily="34" charset="0"/>
              </a:rPr>
              <a:t>This part you can use for acknowledgement to projects, to cite references mentioned in the text or to provide additional information.</a:t>
            </a:r>
          </a:p>
        </p:txBody>
      </p:sp>
      <p:sp>
        <p:nvSpPr>
          <p:cNvPr id="74" name="Obdélník 73">
            <a:extLst>
              <a:ext uri="{FF2B5EF4-FFF2-40B4-BE49-F238E27FC236}">
                <a16:creationId xmlns:a16="http://schemas.microsoft.com/office/drawing/2014/main" id="{C39857E7-7A7E-4AA0-8DD0-0FAC8FD4F3DD}"/>
              </a:ext>
            </a:extLst>
          </p:cNvPr>
          <p:cNvSpPr/>
          <p:nvPr/>
        </p:nvSpPr>
        <p:spPr>
          <a:xfrm>
            <a:off x="473186" y="40415955"/>
            <a:ext cx="4615159" cy="1077218"/>
          </a:xfrm>
          <a:prstGeom prst="rect">
            <a:avLst/>
          </a:prstGeom>
        </p:spPr>
        <p:txBody>
          <a:bodyPr wrap="square">
            <a:spAutoFit/>
          </a:bodyPr>
          <a:lstStyle/>
          <a:p>
            <a:pPr lvl="0" algn="just" defTabSz="914400" eaLnBrk="0" fontAlgn="base" hangingPunct="0">
              <a:spcBef>
                <a:spcPct val="0"/>
              </a:spcBef>
              <a:spcAft>
                <a:spcPct val="0"/>
              </a:spcAft>
            </a:pPr>
            <a:r>
              <a:rPr lang="en-US" altLang="cs-CZ" sz="3200" dirty="0">
                <a:latin typeface="Verdana" panose="020B0604030504040204" pitchFamily="34" charset="0"/>
                <a:ea typeface="Verdana" panose="020B0604030504040204" pitchFamily="34" charset="0"/>
              </a:rPr>
              <a:t>Name and Surname:</a:t>
            </a:r>
          </a:p>
          <a:p>
            <a:pPr lvl="0" algn="just" defTabSz="914400" eaLnBrk="0" fontAlgn="base" hangingPunct="0">
              <a:spcBef>
                <a:spcPct val="0"/>
              </a:spcBef>
              <a:spcAft>
                <a:spcPct val="0"/>
              </a:spcAft>
            </a:pPr>
            <a:r>
              <a:rPr lang="en-US" altLang="cs-CZ" sz="3200" dirty="0">
                <a:latin typeface="Verdana" panose="020B0604030504040204" pitchFamily="34" charset="0"/>
                <a:ea typeface="Verdana" panose="020B0604030504040204" pitchFamily="34" charset="0"/>
              </a:rPr>
              <a:t>E-mail:</a:t>
            </a:r>
          </a:p>
        </p:txBody>
      </p:sp>
    </p:spTree>
    <p:extLst>
      <p:ext uri="{BB962C8B-B14F-4D97-AF65-F5344CB8AC3E}">
        <p14:creationId xmlns:p14="http://schemas.microsoft.com/office/powerpoint/2010/main" val="146658834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2684</TotalTime>
  <Words>364</Words>
  <Application>Microsoft Office PowerPoint</Application>
  <PresentationFormat>Vlastní</PresentationFormat>
  <Paragraphs>19</Paragraphs>
  <Slides>1</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vt:i4>
      </vt:variant>
    </vt:vector>
  </HeadingPairs>
  <TitlesOfParts>
    <vt:vector size="7" baseType="lpstr">
      <vt:lpstr>Arial</vt:lpstr>
      <vt:lpstr>Bahnschrift Light</vt:lpstr>
      <vt:lpstr>Calibri</vt:lpstr>
      <vt:lpstr>Calibri Light</vt:lpstr>
      <vt:lpstr>Verdana</vt:lpstr>
      <vt:lpstr>Tema de Office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Conchi Narros</dc:creator>
  <cp:lastModifiedBy>Holesova Sylva</cp:lastModifiedBy>
  <cp:revision>40</cp:revision>
  <dcterms:created xsi:type="dcterms:W3CDTF">2020-04-27T15:02:01Z</dcterms:created>
  <dcterms:modified xsi:type="dcterms:W3CDTF">2021-01-12T12:58:22Z</dcterms:modified>
</cp:coreProperties>
</file>